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8" r:id="rId3"/>
  </p:sldIdLst>
  <p:sldSz cx="9144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5"/>
    <p:restoredTop sz="94657"/>
  </p:normalViewPr>
  <p:slideViewPr>
    <p:cSldViewPr snapToGrid="0" snapToObjects="1">
      <p:cViewPr varScale="1">
        <p:scale>
          <a:sx n="107" d="100"/>
          <a:sy n="107" d="100"/>
        </p:scale>
        <p:origin x="1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96484"/>
            <a:ext cx="7772400" cy="318346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802717"/>
            <a:ext cx="6858000" cy="220768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486834"/>
            <a:ext cx="1971675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486834"/>
            <a:ext cx="5800725" cy="77491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279653"/>
            <a:ext cx="7886700" cy="38036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6119286"/>
            <a:ext cx="7886700" cy="200024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434167"/>
            <a:ext cx="388620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434167"/>
            <a:ext cx="388620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86836"/>
            <a:ext cx="7886700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241551"/>
            <a:ext cx="3868340" cy="10985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3340100"/>
            <a:ext cx="3868340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2241551"/>
            <a:ext cx="3887391" cy="10985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3340100"/>
            <a:ext cx="3887391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609600"/>
            <a:ext cx="294917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316569"/>
            <a:ext cx="4629150" cy="649816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43200"/>
            <a:ext cx="2949178" cy="508211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609600"/>
            <a:ext cx="294917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316569"/>
            <a:ext cx="4629150" cy="649816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43200"/>
            <a:ext cx="2949178" cy="508211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86836"/>
            <a:ext cx="78867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34167"/>
            <a:ext cx="78867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8475136"/>
            <a:ext cx="2057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749EF-7804-964D-AAD0-FFA1EBB54CE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8475136"/>
            <a:ext cx="30861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8475136"/>
            <a:ext cx="2057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5338F-D4D4-A84F-990D-B4CCCE57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9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5432"/>
          <a:stretch/>
        </p:blipFill>
        <p:spPr>
          <a:xfrm>
            <a:off x="636153" y="3004457"/>
            <a:ext cx="2691299" cy="26943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5195"/>
          <a:stretch/>
        </p:blipFill>
        <p:spPr>
          <a:xfrm>
            <a:off x="3271631" y="3004457"/>
            <a:ext cx="2643576" cy="26539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17519"/>
          <a:stretch/>
        </p:blipFill>
        <p:spPr>
          <a:xfrm>
            <a:off x="5844280" y="3111335"/>
            <a:ext cx="2691300" cy="262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209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7042"/>
          <a:stretch/>
        </p:blipFill>
        <p:spPr>
          <a:xfrm>
            <a:off x="2187771" y="321276"/>
            <a:ext cx="4847738" cy="22256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0329"/>
          <a:stretch/>
        </p:blipFill>
        <p:spPr>
          <a:xfrm>
            <a:off x="2202737" y="2386246"/>
            <a:ext cx="4832772" cy="21308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20963"/>
          <a:stretch/>
        </p:blipFill>
        <p:spPr>
          <a:xfrm>
            <a:off x="2202738" y="4353473"/>
            <a:ext cx="4832772" cy="21138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21564"/>
          <a:stretch/>
        </p:blipFill>
        <p:spPr>
          <a:xfrm>
            <a:off x="2202738" y="6329163"/>
            <a:ext cx="4832772" cy="209779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17430" y="32322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015957" y="213520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/>
              <a:t>B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013685" y="3988415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038137" y="5935033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42705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</TotalTime>
  <Words>4</Words>
  <Application>Microsoft Macintosh PowerPoint</Application>
  <PresentationFormat>Custom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Xulong Wang</dc:creator>
  <cp:lastModifiedBy>Xulong Wang</cp:lastModifiedBy>
  <cp:revision>6</cp:revision>
  <dcterms:created xsi:type="dcterms:W3CDTF">2017-11-18T16:26:28Z</dcterms:created>
  <dcterms:modified xsi:type="dcterms:W3CDTF">2017-11-18T17:36:27Z</dcterms:modified>
</cp:coreProperties>
</file>

<file path=docProps/thumbnail.jpeg>
</file>